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61A3-C43E-F18A-D26D-A2E69F16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930F1-935B-7286-BA46-C257E1BDE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86F3-8CF2-11C2-9E02-04FEBE7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44554-6A7E-5A0F-B626-B26B65F5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E51C-D6A9-F5AA-A231-D0998E08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6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3D62-E708-6FB6-CD3E-AAC5E30D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8A1FA-C3EF-E03B-ADDA-EC9F0B30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0E4A2-8B6D-133C-CADE-CEE47909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2C61-DEAD-61CC-D701-493D4F01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AC39-4F33-1D83-6F87-9325C5DF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447AC-E03B-6413-3550-07F050A9C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99A54-55D6-8B50-0A2B-C3F73539C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EC86-AE13-B495-5E78-099CCD7D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93BF-558A-DC09-AE54-109185A3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94AF-7DD7-5F6B-24FA-5BA9CCCD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0E10-CD62-A64E-9890-7CCF99CD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2925-3A17-A706-2268-C564B273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EA27B-6FD2-670D-9638-B900B2D1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2BF6-1E5C-A7C8-76FE-B79DAEA0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FF79D-BBCE-6E85-F544-8CDD59D2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1E7C-602B-C74D-87D0-EE34EF60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E8F9-E4B0-4509-3CDD-E99ED5D92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96CE-CD19-EAE6-3842-9F77A7A2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1786-3CE9-2D44-3860-6CAEB13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6C44-BD40-8954-3BDB-D4FDCAEC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7316-1F58-17DE-3CFC-F964AD93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7EDA-7D0D-4310-B5E9-4F7FA042B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F2018-5120-D902-F4F0-C2438B35C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F208-AB35-5F92-12FF-900A015A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D945-5F4E-CF1A-DB5C-77F02889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0669-BD61-2CEA-C755-38964B75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480C-6092-0B28-6EBC-8804F3B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FCB8-A373-11FD-D36A-5C2844F0B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2223-452F-2C3F-3900-282295E56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22679-B4D2-1A90-B980-B5B959318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279B4-73F2-A625-A28D-EE0195026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DB24E-5D63-3CEF-C19E-DD9D305B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C6E0A-5193-CF58-1E77-AE314114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DCC81-F275-14C9-C4FA-DA3146B7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B032-5386-49C1-4249-620FE0A5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3C70F-A0BB-B111-D67F-E09B1ABB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AEBAF-D627-B79D-3851-FCFE7D0F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5663E-69D1-6A97-FD8E-74FCC420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2DCC-866A-C528-0AD9-9E4EA69A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E2D32-8C5A-392F-4BAB-F130541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7DA08-E156-B2C0-4498-752A38AE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9EBA-6F41-C879-2A8D-D43AD4F7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24EA-5F6A-F10B-E440-82A03FDA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367-4CBA-2C0E-6FB5-8B535EEA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5CC8-BF57-FDED-C951-AF904894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ECF58-F4B8-BDB1-45B6-AE58B2C6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7B547-A9B8-9761-6FDF-CB2F5A9A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7DDA-00FB-AB91-7DE0-7A30E78C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E9207-2B44-F0E7-F9AE-3B758375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B305A-D90F-CAB0-4FE2-285AF84F8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A498-CB3D-D9FE-2520-BFC7205A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F55F-E243-AC08-4CEE-C667D0F7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FC2B-6520-084B-6C0D-28A15FA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279E1-BFEC-E04D-9386-A2221A78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E5B95-42E2-27EE-F193-B6392EC3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EBF1-DBF5-5421-C85E-7B80A4354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2DB5-6798-789C-AA81-0D1C308D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BF965-D014-FBE5-4CA5-3B87F35CA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486A-830E-7FCB-F3D5-D8A9FAD5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altLang="zh-CN" dirty="0"/>
              <a:t>Data</a:t>
            </a:r>
            <a:r>
              <a:rPr lang="en-US" dirty="0"/>
              <a:t> Meeting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524F-286C-C210-5FCB-E21F72A36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2502-D7E1-8E67-0A55-3249DF6D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7E7E-954A-DD5A-5BB1-78B5FF66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E579D-B1A8-DEFB-E1DF-A056756E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42"/>
            <a:ext cx="12192000" cy="67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7995-A32F-15B2-0B1D-093C3922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4F32E-4703-980B-932B-CC26651A4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0213F-094C-E6E5-9A03-E2D24039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"/>
            <a:ext cx="12192000" cy="67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5C14-3B7F-314C-A2F8-8011344B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7E5-C64C-1E67-792D-B1D51339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0F026-4563-EA07-567C-62D0534F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88"/>
            <a:ext cx="12192000" cy="6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4778-44AF-7752-0FDE-2C4BBF74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94B80-882E-1A1B-9FAF-D97627EB8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32223-4D8F-1107-59D2-39411B4B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0" y="0"/>
            <a:ext cx="11403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011E-CA51-5B8A-3C80-C1991C3A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DCD0-D6A9-36E6-AD9B-EA0F8404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10746-0411-2BA8-E48D-990E6F30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0"/>
            <a:ext cx="12192000" cy="65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6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C598-FD34-FC35-7189-E9734E6D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6F4B-8FC0-3EDB-4984-088F62E7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CA306-090D-6933-DFEB-E6BBAFCF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26"/>
            <a:ext cx="12192000" cy="659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5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E4E9-4D34-9001-961E-714BF3FC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E80FE-DAC1-EC1D-139C-2F765BC49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071A6-81F4-E848-06D0-7D56DF88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C8D4-F5AD-77C9-DF59-9A1B6225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3595-BA4B-FB85-6267-BB381DC5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27EC1-272E-F9BE-8F06-B0744209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32"/>
            <a:ext cx="12192000" cy="6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9F82-BDC0-EFE6-0CD8-86B4DDE6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45CE-A72F-F99D-61F6-5B8AC078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9A879-2461-9E81-5FD0-6CAE88B1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22"/>
            <a:ext cx="12192000" cy="67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4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1F26-9734-7B7B-8F47-A56FB36B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0099-57BC-0EEA-EB07-EEC7BCD0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35DDF-8DCA-52D4-DBAB-CB8661AA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94"/>
            <a:ext cx="12192000" cy="64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8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05B3-0A83-5B91-2CA5-3BACC8A8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6FCF-33F6-48F3-CED5-22BC286B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6B4ED-EB6D-35AB-D705-6A5960D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2"/>
            <a:ext cx="12192000" cy="67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8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250-9D99-A0E5-0EF4-B1AC0D04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8E87-E69C-58C6-735F-5B027CAD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8968-F4EA-A24E-BA5B-BA4E519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91"/>
            <a:ext cx="12192000" cy="67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2FD6-BB20-A256-6ED4-85435963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924A-D71D-FD3E-60D3-1F28EFA2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B242D-E6B7-9C84-E38F-92176EB4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4"/>
            <a:ext cx="12192000" cy="67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5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4AFD-EC31-5FF2-615B-ECF9BC56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BEA0-3409-860B-C742-A36A194A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3652E-0ED6-6A32-BD6E-A0B9C8EA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54"/>
            <a:ext cx="12192000" cy="64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2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0E7A-5AF9-209F-8963-DCE68252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4A32-295F-25AD-839D-D3C70CE5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6BB85-E30F-C80D-CA8E-F9A7DD0E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17"/>
            <a:ext cx="12192000" cy="63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2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F03-3045-6198-9F75-ECA2939B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A885-0F78-3C81-E367-F1F43DDA8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D8FC5-3691-EC0B-475F-72B588A1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67"/>
            <a:ext cx="12192000" cy="65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2B75-FF38-85E1-FD3F-1EB66E8C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75B-A0F2-925A-90E9-EB5C839C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866CC-E096-82F5-444D-8482380D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20"/>
            <a:ext cx="12192000" cy="64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B7CA-5301-28AA-5E1E-B4D93333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D90E-F39E-84D5-B403-EF20FCCFC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CE706-35BF-F27E-A3D1-8538008F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6679"/>
            <a:ext cx="1211749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E233-EF33-97A2-1474-F26A7AA3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90B66-C9D4-D018-A3F3-3BF418687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422D2-1794-FE94-1352-2AF0538E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84"/>
            <a:ext cx="12192000" cy="63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9FB9-24AA-7051-75D5-649938FF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24E2-8046-73F9-DC04-0A35340F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D50DE-F4F9-2745-03AA-8A42D58A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"/>
            <a:ext cx="12192000" cy="6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3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38E0-04C8-C282-92A9-8338B173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E939-0C86-B209-B889-271C899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C28F6-AF37-BCCC-25F8-9D854F40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"/>
            <a:ext cx="12192000" cy="68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7FBE-B5DD-96C6-78C9-D9A000BC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9CFBA-7B5C-9459-F933-93FAEAB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7A6C1-54AC-8849-0156-0FF7B565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" y="0"/>
            <a:ext cx="1204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5EAD-74DF-5858-6300-2CB5E08F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95ACB-A125-202D-0104-6B740AD9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D88D-56FC-7032-6B68-5FE2BE1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74"/>
            <a:ext cx="12192000" cy="6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8308-6386-B06B-B89C-22422358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CF7B-2512-E425-5D06-E10ECD2A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8953-7F2A-B563-4A95-5244E525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9" y="0"/>
            <a:ext cx="11380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0AC7-3A17-58D7-BF44-B5B32704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13861-4E98-276F-E225-4D36FBAB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5EE6B-913E-C76C-D37C-B23AACB5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62"/>
            <a:ext cx="12192000" cy="66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2ED3-675E-12C9-A016-C7F4D98D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867F-4B5E-B9ED-F472-3CBC1C2E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35E0B-093F-45C5-A04D-DF355D7B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0"/>
            <a:ext cx="12192000" cy="68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9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Azure Data Meeting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OpenAI Meeting Notes</dc:title>
  <dc:creator>Xiyue Yu</dc:creator>
  <cp:lastModifiedBy>Xiyue Yu</cp:lastModifiedBy>
  <cp:revision>35</cp:revision>
  <dcterms:created xsi:type="dcterms:W3CDTF">2023-08-25T02:35:00Z</dcterms:created>
  <dcterms:modified xsi:type="dcterms:W3CDTF">2023-08-25T07:52:26Z</dcterms:modified>
</cp:coreProperties>
</file>